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6" d="100"/>
          <a:sy n="66" d="100"/>
        </p:scale>
        <p:origin x="6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3006" y="72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ableStyles" Target="tableStyles.xml" Id="rId8" /><Relationship Type="http://schemas.openxmlformats.org/officeDocument/2006/relationships/viewProps" Target="viewProps.xml" Id="rId6" /><Relationship Type="http://schemas.openxmlformats.org/officeDocument/2006/relationships/presProps" Target="presProps.xml" Id="rId5" /></Relationships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WPP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</cp:coreProperties>
</file>